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4" r:id="rId4"/>
    <p:sldId id="267" r:id="rId5"/>
    <p:sldId id="257" r:id="rId6"/>
    <p:sldId id="260" r:id="rId7"/>
    <p:sldId id="265" r:id="rId8"/>
    <p:sldId id="261" r:id="rId9"/>
    <p:sldId id="266" r:id="rId10"/>
    <p:sldId id="262" r:id="rId11"/>
    <p:sldId id="258" r:id="rId12"/>
  </p:sldIdLst>
  <p:sldSz cx="12192000" cy="6858000"/>
  <p:notesSz cx="6858000" cy="9144000"/>
  <p:embeddedFontLst>
    <p:embeddedFont>
      <p:font typeface="a신디나루B" panose="02020600000000000000" pitchFamily="18" charset="-127"/>
      <p:regular r:id="rId13"/>
    </p:embeddedFont>
    <p:embeddedFont>
      <p:font typeface="a영고딕E" panose="02020600000000000000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타이포_달꽃 M" panose="020205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7157"/>
    <a:srgbClr val="7B7265"/>
    <a:srgbClr val="FEB177"/>
    <a:srgbClr val="00CCEC"/>
    <a:srgbClr val="D5332E"/>
    <a:srgbClr val="FC7C39"/>
    <a:srgbClr val="A8CD32"/>
    <a:srgbClr val="9FE930"/>
    <a:srgbClr val="AFF141"/>
    <a:srgbClr val="DA5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19" autoAdjust="0"/>
    <p:restoredTop sz="94660"/>
  </p:normalViewPr>
  <p:slideViewPr>
    <p:cSldViewPr snapToGrid="0">
      <p:cViewPr varScale="1">
        <p:scale>
          <a:sx n="51" d="100"/>
          <a:sy n="51" d="100"/>
        </p:scale>
        <p:origin x="29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925C8-A0F2-472C-993D-3C5FA34C0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5D7F9-1F56-4640-A5A0-20E673A43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8FF27E-7DFC-48E2-8B60-EAEFF3F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21012-1367-4000-A94B-EB5788E4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936C4-709B-437E-BB42-578FEEB1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49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2BF69-5709-422B-8FE8-3785D161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59AE7A-9086-4ED9-9DC0-6DB73190C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DA469-717F-4ACA-AD73-6CAA7A50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73062-AB23-4F07-A8AA-72ABEFCC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00F22-39C6-4C37-985D-EC125A0B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3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2768CE-995C-4FC4-B667-83F8C6F26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D3983F-9498-441B-8E94-C735E2DF9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78493-C3B3-4118-89FD-C253CD43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98145-7683-4F2E-A8BE-A2048D13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218C5-0F35-437F-A905-51D53C47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14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7F0FA-556D-4A73-A30C-028E251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83BC8F-839D-440E-9EA8-8559AD917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DC060-3E64-4077-83DD-9C7D275B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94BE00-1841-41A9-A867-6AECF8C5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B3733-9AFB-4424-BF96-D246E4F9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0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06195-172D-4461-9BC7-3344C617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35C955-7538-4565-B8A1-C994D7854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D831A6-C1C7-45FE-960F-FFB4A236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20E1C-70C3-4261-9B59-154B0317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59796D-0886-4B58-A528-DAA920E6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95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253A0-1F61-43F4-B2AF-ADC227A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B02F20-B8BB-4A26-9FD7-00B6E21CA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B843E3-9D0D-4666-A1CE-3CFFBF2FB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88D94F-66A6-4915-9209-8A6559183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ABB3FD-129F-4CCC-94CE-AA2C53A5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8A480F-DB99-4C92-B4F4-8960D829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5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65D3-7D97-4E34-90D5-C61E38B5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7B3D40-FF82-4E67-A779-BB105B15F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45F6DD-6620-4695-A144-252C56CB3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AB4112-1772-4B2C-A172-8E88DCDC3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1E9983-9142-4B98-B038-5A98BE0D3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CB2A8D-06F0-44BB-995E-42333959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1E703-EF9D-4517-B24E-04D85FC2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7196E5-6E3B-48C2-99AD-93FC1A74B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70448-1429-4364-9EDA-52B7BE4F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D46ABE-EA28-4499-BC72-CB705D12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3F2BBE-528A-4707-A9AD-CBC20CD9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A46ADF-0DB1-45E3-9D22-59EDBEEA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3FF849-522C-41A2-9176-CB048701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B098A3-3B60-45C9-8924-BDEB0805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7903EB-74FA-40E0-B008-45BF05B9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37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EFC7-BF06-42DE-A88F-0E141060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A1354-CE17-4451-BD71-14553312B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0B7A55-D35C-4D43-84D0-89C360CF1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D95D0E-21D3-4D7F-8869-21280C6D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DDC4A9-8F14-46A8-932A-07AE24FF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BC328B-60ED-4C0A-9553-0E52F78E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1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5A3DE-E94A-4C96-8CA6-D17E0919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DD985-25EF-4401-94AF-7C9427E25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8515C7-1EAE-4E4C-AA5E-CFE2AA206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72F2C-7A01-401C-847C-F678B167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AB9FEC-B5DE-4E89-A2DB-8BDC48B3B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B015EF-09EE-4A7D-A36C-E4243B05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2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00A8B1-3F1B-41A0-B09F-872A5871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831B61-946C-47A6-AD4F-5CA31EDC2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3E7DC-DF1E-4A81-8D4B-15F77E0A3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2C5E9-85FA-4E2A-B934-33694E516A16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1EABD-4639-4A92-8AF3-4A46AD1B7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6C45BB-7C4C-45F7-8A5F-742360F21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2F631-3A64-4C03-8751-089B6401F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86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520937-EE1E-435E-9F79-BF1AA4B91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89" y="343023"/>
            <a:ext cx="7377414" cy="2840130"/>
          </a:xfrm>
          <a:prstGeom prst="rect">
            <a:avLst/>
          </a:prstGeom>
        </p:spPr>
      </p:pic>
      <p:pic>
        <p:nvPicPr>
          <p:cNvPr id="15" name="그림 14" descr="음식이(가) 표시된 사진&#10;&#10;자동 생성된 설명">
            <a:extLst>
              <a:ext uri="{FF2B5EF4-FFF2-40B4-BE49-F238E27FC236}">
                <a16:creationId xmlns:a16="http://schemas.microsoft.com/office/drawing/2014/main" id="{98084255-4F30-4076-9A89-8EB3B735F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51623" r="19062" b="23611"/>
          <a:stretch/>
        </p:blipFill>
        <p:spPr>
          <a:xfrm>
            <a:off x="5203610" y="5141688"/>
            <a:ext cx="2209534" cy="1082395"/>
          </a:xfrm>
          <a:prstGeom prst="rect">
            <a:avLst/>
          </a:prstGeom>
        </p:spPr>
      </p:pic>
      <p:pic>
        <p:nvPicPr>
          <p:cNvPr id="6" name="그림 5" descr="음식이(가) 표시된 사진&#10;&#10;자동 생성된 설명">
            <a:extLst>
              <a:ext uri="{FF2B5EF4-FFF2-40B4-BE49-F238E27FC236}">
                <a16:creationId xmlns:a16="http://schemas.microsoft.com/office/drawing/2014/main" id="{1AF0D626-9B34-4979-9EEC-8584DC676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51623" r="19062" b="23611"/>
          <a:stretch/>
        </p:blipFill>
        <p:spPr>
          <a:xfrm>
            <a:off x="5159220" y="3610545"/>
            <a:ext cx="2209534" cy="1082395"/>
          </a:xfrm>
          <a:prstGeom prst="rect">
            <a:avLst/>
          </a:prstGeom>
        </p:spPr>
      </p:pic>
      <p:pic>
        <p:nvPicPr>
          <p:cNvPr id="7" name="그림 6" descr="보는, 장난감, 앉아있는, 작은이(가) 표시된 사진&#10;&#10;자동 생성된 설명">
            <a:extLst>
              <a:ext uri="{FF2B5EF4-FFF2-40B4-BE49-F238E27FC236}">
                <a16:creationId xmlns:a16="http://schemas.microsoft.com/office/drawing/2014/main" id="{5E115D42-933C-4DCC-AD49-E27940FA91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93"/>
          <a:stretch/>
        </p:blipFill>
        <p:spPr>
          <a:xfrm>
            <a:off x="498582" y="1739445"/>
            <a:ext cx="4111681" cy="511855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88FB69-7161-4A6E-B512-9676DE0D144B}"/>
              </a:ext>
            </a:extLst>
          </p:cNvPr>
          <p:cNvGrpSpPr/>
          <p:nvPr/>
        </p:nvGrpSpPr>
        <p:grpSpPr>
          <a:xfrm>
            <a:off x="4970687" y="1566751"/>
            <a:ext cx="6312567" cy="1569660"/>
            <a:chOff x="4970687" y="1566751"/>
            <a:chExt cx="6312567" cy="156966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EDB1CD-E4F6-47EB-8A85-D80423C0ECE9}"/>
                </a:ext>
              </a:extLst>
            </p:cNvPr>
            <p:cNvSpPr txBox="1"/>
            <p:nvPr/>
          </p:nvSpPr>
          <p:spPr>
            <a:xfrm>
              <a:off x="4970687" y="1590250"/>
              <a:ext cx="6996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rgbClr val="70006F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신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FD488F-F98D-4B9E-937A-9A06B408C95F}"/>
                </a:ext>
              </a:extLst>
            </p:cNvPr>
            <p:cNvSpPr txBox="1"/>
            <p:nvPr/>
          </p:nvSpPr>
          <p:spPr>
            <a:xfrm>
              <a:off x="6302068" y="1605880"/>
              <a:ext cx="10700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rgbClr val="A62B44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입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47926C-514C-4BE3-B1B2-4FB7B1E506AE}"/>
                </a:ext>
              </a:extLst>
            </p:cNvPr>
            <p:cNvSpPr txBox="1"/>
            <p:nvPr/>
          </p:nvSpPr>
          <p:spPr>
            <a:xfrm>
              <a:off x="10213253" y="1566751"/>
              <a:ext cx="107000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rgbClr val="00763F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!</a:t>
              </a:r>
              <a:endParaRPr lang="ko-KR" altLang="en-US" sz="9600" dirty="0">
                <a:solidFill>
                  <a:srgbClr val="00763F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E5DF6A-10CB-4029-94AE-42EAD110AAC8}"/>
                </a:ext>
              </a:extLst>
            </p:cNvPr>
            <p:cNvSpPr txBox="1"/>
            <p:nvPr/>
          </p:nvSpPr>
          <p:spPr>
            <a:xfrm>
              <a:off x="8987583" y="1981049"/>
              <a:ext cx="10700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rgbClr val="B16A18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!</a:t>
              </a:r>
              <a:endParaRPr lang="ko-KR" altLang="en-US" sz="6000" dirty="0">
                <a:solidFill>
                  <a:srgbClr val="B16A18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9AC2B0-96D5-4166-BE09-CBBEDCDE484D}"/>
                </a:ext>
              </a:extLst>
            </p:cNvPr>
            <p:cNvSpPr txBox="1"/>
            <p:nvPr/>
          </p:nvSpPr>
          <p:spPr>
            <a:xfrm>
              <a:off x="7540290" y="1634568"/>
              <a:ext cx="10700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rgbClr val="00669D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생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C01F233-378A-47CB-B684-1A37CA0375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27" y="1855857"/>
            <a:ext cx="171450" cy="180975"/>
          </a:xfrm>
          <a:prstGeom prst="rect">
            <a:avLst/>
          </a:prstGeom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1EF63E-EAB7-48A5-9639-B6860AD4610F}"/>
              </a:ext>
            </a:extLst>
          </p:cNvPr>
          <p:cNvGrpSpPr/>
          <p:nvPr/>
        </p:nvGrpSpPr>
        <p:grpSpPr>
          <a:xfrm>
            <a:off x="4925697" y="1568365"/>
            <a:ext cx="5097505" cy="1410317"/>
            <a:chOff x="4969533" y="1551967"/>
            <a:chExt cx="5097505" cy="14103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C2916E-2645-41A9-A39E-819F9A9D8B6C}"/>
                </a:ext>
              </a:extLst>
            </p:cNvPr>
            <p:cNvSpPr txBox="1"/>
            <p:nvPr/>
          </p:nvSpPr>
          <p:spPr>
            <a:xfrm>
              <a:off x="4969533" y="1551967"/>
              <a:ext cx="6996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신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B0A4C5-3D47-4823-8A8D-B6507ED58100}"/>
                </a:ext>
              </a:extLst>
            </p:cNvPr>
            <p:cNvSpPr txBox="1"/>
            <p:nvPr/>
          </p:nvSpPr>
          <p:spPr>
            <a:xfrm>
              <a:off x="6307823" y="1586564"/>
              <a:ext cx="10700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입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AA9F79-F3C0-4023-8624-A4460F04AA57}"/>
                </a:ext>
              </a:extLst>
            </p:cNvPr>
            <p:cNvSpPr txBox="1"/>
            <p:nvPr/>
          </p:nvSpPr>
          <p:spPr>
            <a:xfrm>
              <a:off x="7549366" y="1613200"/>
              <a:ext cx="10700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630883-397F-4F5F-9B25-135B9F673969}"/>
                </a:ext>
              </a:extLst>
            </p:cNvPr>
            <p:cNvSpPr txBox="1"/>
            <p:nvPr/>
          </p:nvSpPr>
          <p:spPr>
            <a:xfrm>
              <a:off x="8997037" y="1946621"/>
              <a:ext cx="10700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!</a:t>
              </a:r>
              <a:endParaRPr lang="ko-KR" altLang="en-US" sz="6000" dirty="0">
                <a:solidFill>
                  <a:schemeClr val="bg1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D1C6470-BA7E-4EB3-819B-47AB95268E06}"/>
              </a:ext>
            </a:extLst>
          </p:cNvPr>
          <p:cNvSpPr txBox="1"/>
          <p:nvPr/>
        </p:nvSpPr>
        <p:spPr>
          <a:xfrm>
            <a:off x="10163605" y="1569016"/>
            <a:ext cx="1070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rPr>
              <a:t>!</a:t>
            </a:r>
            <a:endParaRPr lang="ko-KR" altLang="en-US" sz="9600" dirty="0">
              <a:solidFill>
                <a:schemeClr val="bg1"/>
              </a:solidFill>
              <a:latin typeface="타이포_달꽃 M" panose="02020503020101020101" pitchFamily="18" charset="-127"/>
              <a:ea typeface="타이포_달꽃 M" panose="020205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661B52-86B5-4D1A-A7AE-3D393F76AF23}"/>
              </a:ext>
            </a:extLst>
          </p:cNvPr>
          <p:cNvGrpSpPr/>
          <p:nvPr/>
        </p:nvGrpSpPr>
        <p:grpSpPr>
          <a:xfrm>
            <a:off x="5776459" y="558727"/>
            <a:ext cx="4290046" cy="1168102"/>
            <a:chOff x="5778058" y="560178"/>
            <a:chExt cx="4290046" cy="1168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691B10-8367-4241-B49D-5A3A999F6960}"/>
                </a:ext>
              </a:extLst>
            </p:cNvPr>
            <p:cNvSpPr txBox="1"/>
            <p:nvPr/>
          </p:nvSpPr>
          <p:spPr>
            <a:xfrm>
              <a:off x="6610799" y="620284"/>
              <a:ext cx="69966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rgbClr val="2C7536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서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328E96-73BA-4755-ADCA-1C346910583A}"/>
                </a:ext>
              </a:extLst>
            </p:cNvPr>
            <p:cNvSpPr txBox="1"/>
            <p:nvPr/>
          </p:nvSpPr>
          <p:spPr>
            <a:xfrm>
              <a:off x="7664386" y="747248"/>
              <a:ext cx="699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rgbClr val="03793C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074AEB-7F98-4374-AF5A-5B9E4AD5DEB5}"/>
                </a:ext>
              </a:extLst>
            </p:cNvPr>
            <p:cNvSpPr txBox="1"/>
            <p:nvPr/>
          </p:nvSpPr>
          <p:spPr>
            <a:xfrm>
              <a:off x="9368443" y="737205"/>
              <a:ext cx="699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03793C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~</a:t>
              </a:r>
              <a:endParaRPr lang="ko-KR" altLang="en-US" sz="4800" dirty="0">
                <a:solidFill>
                  <a:srgbClr val="03793C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801BE1-B009-451E-9D03-F482F820F14B}"/>
                </a:ext>
              </a:extLst>
            </p:cNvPr>
            <p:cNvSpPr txBox="1"/>
            <p:nvPr/>
          </p:nvSpPr>
          <p:spPr>
            <a:xfrm>
              <a:off x="5778058" y="765351"/>
              <a:ext cx="699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rgbClr val="03793C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어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AD86A1-B48C-40D5-B5E9-984AE6710093}"/>
                </a:ext>
              </a:extLst>
            </p:cNvPr>
            <p:cNvSpPr txBox="1"/>
            <p:nvPr/>
          </p:nvSpPr>
          <p:spPr>
            <a:xfrm>
              <a:off x="8426666" y="560178"/>
              <a:ext cx="69966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rgbClr val="037D3D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요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75A78D-25DD-40AB-ABDD-BF045694B34A}"/>
              </a:ext>
            </a:extLst>
          </p:cNvPr>
          <p:cNvGrpSpPr/>
          <p:nvPr/>
        </p:nvGrpSpPr>
        <p:grpSpPr>
          <a:xfrm>
            <a:off x="5743841" y="572956"/>
            <a:ext cx="4296563" cy="1168957"/>
            <a:chOff x="5771540" y="531323"/>
            <a:chExt cx="4296563" cy="116895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1E8A74-CE0F-4605-8908-2DEF7BE328DB}"/>
                </a:ext>
              </a:extLst>
            </p:cNvPr>
            <p:cNvSpPr txBox="1"/>
            <p:nvPr/>
          </p:nvSpPr>
          <p:spPr>
            <a:xfrm>
              <a:off x="5771540" y="727390"/>
              <a:ext cx="699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rgbClr val="FFFF00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어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D665B6-C80B-429E-9CDA-EFE7B14DC485}"/>
                </a:ext>
              </a:extLst>
            </p:cNvPr>
            <p:cNvSpPr txBox="1"/>
            <p:nvPr/>
          </p:nvSpPr>
          <p:spPr>
            <a:xfrm>
              <a:off x="6612691" y="592284"/>
              <a:ext cx="69966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rgbClr val="FFFF00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21FA7F-E5AF-4B13-A1CF-AF845F861081}"/>
                </a:ext>
              </a:extLst>
            </p:cNvPr>
            <p:cNvSpPr txBox="1"/>
            <p:nvPr/>
          </p:nvSpPr>
          <p:spPr>
            <a:xfrm>
              <a:off x="7664386" y="717796"/>
              <a:ext cx="699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rgbClr val="FFFF00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와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E5A851-F163-4938-8BAF-F7CA0F538486}"/>
                </a:ext>
              </a:extLst>
            </p:cNvPr>
            <p:cNvSpPr txBox="1"/>
            <p:nvPr/>
          </p:nvSpPr>
          <p:spPr>
            <a:xfrm>
              <a:off x="8429393" y="531323"/>
              <a:ext cx="69966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rgbClr val="FFFF00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894C00-CD8E-43B9-851E-426E1D32F668}"/>
                </a:ext>
              </a:extLst>
            </p:cNvPr>
            <p:cNvSpPr txBox="1"/>
            <p:nvPr/>
          </p:nvSpPr>
          <p:spPr>
            <a:xfrm>
              <a:off x="9368442" y="709134"/>
              <a:ext cx="699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FF00"/>
                  </a:solidFill>
                  <a:latin typeface="타이포_달꽃 M" panose="02020503020101020101" pitchFamily="18" charset="-127"/>
                  <a:ea typeface="타이포_달꽃 M" panose="02020503020101020101" pitchFamily="18" charset="-127"/>
                </a:rPr>
                <a:t>~</a:t>
              </a:r>
              <a:endParaRPr lang="ko-KR" altLang="en-US" sz="4800" dirty="0">
                <a:solidFill>
                  <a:srgbClr val="FFFF00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endParaRPr>
            </a:p>
          </p:txBody>
        </p:sp>
      </p:grpSp>
      <p:pic>
        <p:nvPicPr>
          <p:cNvPr id="55" name="그림 54" descr="음식이(가) 표시된 사진&#10;&#10;자동 생성된 설명">
            <a:extLst>
              <a:ext uri="{FF2B5EF4-FFF2-40B4-BE49-F238E27FC236}">
                <a16:creationId xmlns:a16="http://schemas.microsoft.com/office/drawing/2014/main" id="{DA1337DA-0E3D-4F27-ABD4-DCCE89C1D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51623" r="19062" b="23611"/>
          <a:stretch/>
        </p:blipFill>
        <p:spPr>
          <a:xfrm>
            <a:off x="8648889" y="5141686"/>
            <a:ext cx="2209534" cy="1082395"/>
          </a:xfrm>
          <a:prstGeom prst="rect">
            <a:avLst/>
          </a:prstGeom>
        </p:spPr>
      </p:pic>
      <p:pic>
        <p:nvPicPr>
          <p:cNvPr id="56" name="그림 55" descr="음식이(가) 표시된 사진&#10;&#10;자동 생성된 설명">
            <a:extLst>
              <a:ext uri="{FF2B5EF4-FFF2-40B4-BE49-F238E27FC236}">
                <a16:creationId xmlns:a16="http://schemas.microsoft.com/office/drawing/2014/main" id="{F6857EB3-668E-40A4-A8AA-CD4230DBF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51623" r="19062" b="23611"/>
          <a:stretch/>
        </p:blipFill>
        <p:spPr>
          <a:xfrm>
            <a:off x="8648889" y="3602713"/>
            <a:ext cx="2209534" cy="10823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1872DF-4969-426E-9BB5-0662D6D5F94E}"/>
              </a:ext>
            </a:extLst>
          </p:cNvPr>
          <p:cNvSpPr/>
          <p:nvPr/>
        </p:nvSpPr>
        <p:spPr>
          <a:xfrm>
            <a:off x="5518603" y="3900489"/>
            <a:ext cx="297748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rPr>
              <a:t>2101</a:t>
            </a:r>
            <a:r>
              <a:rPr lang="ko-KR" altLang="en-US" sz="2500" dirty="0">
                <a:solidFill>
                  <a:schemeClr val="bg1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rPr>
              <a:t> 김준서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CBF3F1-715B-4083-9286-7C56C9D55DFD}"/>
              </a:ext>
            </a:extLst>
          </p:cNvPr>
          <p:cNvSpPr/>
          <p:nvPr/>
        </p:nvSpPr>
        <p:spPr>
          <a:xfrm>
            <a:off x="8987584" y="3900489"/>
            <a:ext cx="163898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rPr>
              <a:t>2106 </a:t>
            </a:r>
            <a:r>
              <a:rPr lang="ko-KR" altLang="en-US" sz="2500" dirty="0">
                <a:solidFill>
                  <a:schemeClr val="bg1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rPr>
              <a:t>우수경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0456948-C9DF-488D-A2D7-4B30FA939FCE}"/>
              </a:ext>
            </a:extLst>
          </p:cNvPr>
          <p:cNvSpPr/>
          <p:nvPr/>
        </p:nvSpPr>
        <p:spPr>
          <a:xfrm>
            <a:off x="8985555" y="5444357"/>
            <a:ext cx="187286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rPr>
              <a:t>2212 </a:t>
            </a:r>
            <a:r>
              <a:rPr lang="ko-KR" altLang="en-US" sz="2500" dirty="0" err="1">
                <a:solidFill>
                  <a:schemeClr val="bg1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rPr>
              <a:t>조용제</a:t>
            </a:r>
            <a:endParaRPr lang="ko-KR" altLang="en-US" sz="2500" dirty="0">
              <a:solidFill>
                <a:schemeClr val="bg1"/>
              </a:solidFill>
              <a:latin typeface="타이포_달꽃 M" panose="02020503020101020101" pitchFamily="18" charset="-127"/>
              <a:ea typeface="타이포_달꽃 M" panose="020205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DECD6F-9C7A-4CA8-860F-E72BC121356B}"/>
              </a:ext>
            </a:extLst>
          </p:cNvPr>
          <p:cNvSpPr/>
          <p:nvPr/>
        </p:nvSpPr>
        <p:spPr>
          <a:xfrm>
            <a:off x="5538890" y="5428032"/>
            <a:ext cx="187286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rPr>
              <a:t>2211 </a:t>
            </a:r>
            <a:r>
              <a:rPr lang="ko-KR" altLang="en-US" sz="2500" dirty="0">
                <a:solidFill>
                  <a:schemeClr val="bg1"/>
                </a:solidFill>
                <a:latin typeface="타이포_달꽃 M" panose="02020503020101020101" pitchFamily="18" charset="-127"/>
                <a:ea typeface="타이포_달꽃 M" panose="02020503020101020101" pitchFamily="18" charset="-127"/>
              </a:rPr>
              <a:t>정현우</a:t>
            </a:r>
          </a:p>
        </p:txBody>
      </p:sp>
    </p:spTree>
    <p:extLst>
      <p:ext uri="{BB962C8B-B14F-4D97-AF65-F5344CB8AC3E}">
        <p14:creationId xmlns:p14="http://schemas.microsoft.com/office/powerpoint/2010/main" val="368429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66A1076-D840-4153-A35F-808E31612CB0}"/>
              </a:ext>
            </a:extLst>
          </p:cNvPr>
          <p:cNvGrpSpPr/>
          <p:nvPr/>
        </p:nvGrpSpPr>
        <p:grpSpPr>
          <a:xfrm>
            <a:off x="0" y="0"/>
            <a:ext cx="12192000" cy="282870"/>
            <a:chOff x="0" y="0"/>
            <a:chExt cx="12192000" cy="28287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1493177-611C-44CC-B9AA-E785B8C36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92209" b="-15165"/>
            <a:stretch/>
          </p:blipFill>
          <p:spPr>
            <a:xfrm>
              <a:off x="11517342" y="0"/>
              <a:ext cx="674658" cy="28287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CD85F0E-589D-4905-8314-621A448FF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4349" b="-15165"/>
            <a:stretch/>
          </p:blipFill>
          <p:spPr>
            <a:xfrm>
              <a:off x="7678228" y="0"/>
              <a:ext cx="3953414" cy="2828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6A9D33B-4ADB-4032-ADDF-7FDD05983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4349" b="-15165"/>
            <a:stretch/>
          </p:blipFill>
          <p:spPr>
            <a:xfrm>
              <a:off x="3839114" y="0"/>
              <a:ext cx="3953414" cy="28287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C08970-B02B-4B7C-AE4D-0D952372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4349" b="-15165"/>
            <a:stretch/>
          </p:blipFill>
          <p:spPr>
            <a:xfrm>
              <a:off x="0" y="0"/>
              <a:ext cx="3953414" cy="282870"/>
            </a:xfrm>
            <a:prstGeom prst="rect">
              <a:avLst/>
            </a:prstGeom>
          </p:spPr>
        </p:pic>
      </p:grpSp>
      <p:pic>
        <p:nvPicPr>
          <p:cNvPr id="5" name="그림 4" descr="과일, 모자, 사과이(가) 표시된 사진&#10;&#10;자동 생성된 설명">
            <a:extLst>
              <a:ext uri="{FF2B5EF4-FFF2-40B4-BE49-F238E27FC236}">
                <a16:creationId xmlns:a16="http://schemas.microsoft.com/office/drawing/2014/main" id="{209AC1FE-B19A-4C68-A4DF-26A3CE229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3" y="1995243"/>
            <a:ext cx="571500" cy="557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2353DF0-2840-4234-AB4C-AB982AB97F92}"/>
              </a:ext>
            </a:extLst>
          </p:cNvPr>
          <p:cNvGrpSpPr/>
          <p:nvPr/>
        </p:nvGrpSpPr>
        <p:grpSpPr>
          <a:xfrm>
            <a:off x="0" y="6613230"/>
            <a:ext cx="12192000" cy="282870"/>
            <a:chOff x="0" y="0"/>
            <a:chExt cx="12192000" cy="28287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952B3EF-C467-4FD1-A918-D2E6B53FD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92209" b="-15165"/>
            <a:stretch/>
          </p:blipFill>
          <p:spPr>
            <a:xfrm>
              <a:off x="11517342" y="0"/>
              <a:ext cx="674658" cy="28287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1C8C0B9-167A-4506-AEA2-4CE45B6E1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4349" b="-15165"/>
            <a:stretch/>
          </p:blipFill>
          <p:spPr>
            <a:xfrm>
              <a:off x="7678228" y="0"/>
              <a:ext cx="3953414" cy="28287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2F778A7-2B0F-4A85-9CE1-D337BF87D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4349" b="-15165"/>
            <a:stretch/>
          </p:blipFill>
          <p:spPr>
            <a:xfrm>
              <a:off x="3839114" y="0"/>
              <a:ext cx="3953414" cy="28287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ED39D8A-E5CA-4083-A6D4-581BBD02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4349" b="-15165"/>
            <a:stretch/>
          </p:blipFill>
          <p:spPr>
            <a:xfrm>
              <a:off x="0" y="0"/>
              <a:ext cx="3953414" cy="282870"/>
            </a:xfrm>
            <a:prstGeom prst="rect">
              <a:avLst/>
            </a:prstGeom>
          </p:spPr>
        </p:pic>
      </p:grpSp>
      <p:pic>
        <p:nvPicPr>
          <p:cNvPr id="53" name="그림 52" descr="과일, 사과이(가) 표시된 사진&#10;&#10;자동 생성된 설명">
            <a:extLst>
              <a:ext uri="{FF2B5EF4-FFF2-40B4-BE49-F238E27FC236}">
                <a16:creationId xmlns:a16="http://schemas.microsoft.com/office/drawing/2014/main" id="{933AE6BA-9AC8-479F-BA71-4DA205906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59" y="3384681"/>
            <a:ext cx="556724" cy="648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1" name="그림 5120" descr="멜론, 과일, 살구, 음식이(가) 표시된 사진&#10;&#10;자동 생성된 설명">
            <a:extLst>
              <a:ext uri="{FF2B5EF4-FFF2-40B4-BE49-F238E27FC236}">
                <a16:creationId xmlns:a16="http://schemas.microsoft.com/office/drawing/2014/main" id="{F5CC35D5-A5D1-484E-AAC7-EC9C3843A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99" y="2017907"/>
            <a:ext cx="678012" cy="604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5" name="그림 5124" descr="텔레비전, 모니터, 화면, 배경이(가) 표시된 사진&#10;&#10;자동 생성된 설명">
            <a:extLst>
              <a:ext uri="{FF2B5EF4-FFF2-40B4-BE49-F238E27FC236}">
                <a16:creationId xmlns:a16="http://schemas.microsoft.com/office/drawing/2014/main" id="{15C4A7D0-350E-4877-B541-68EF13288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2" y="196501"/>
            <a:ext cx="5578416" cy="156419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C3F7FB2-2C19-4745-8779-465ED5358109}"/>
              </a:ext>
            </a:extLst>
          </p:cNvPr>
          <p:cNvSpPr txBox="1"/>
          <p:nvPr/>
        </p:nvSpPr>
        <p:spPr>
          <a:xfrm>
            <a:off x="4314825" y="599677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기대 효과</a:t>
            </a:r>
          </a:p>
        </p:txBody>
      </p:sp>
      <p:sp>
        <p:nvSpPr>
          <p:cNvPr id="5126" name="TextBox 5125">
            <a:extLst>
              <a:ext uri="{FF2B5EF4-FFF2-40B4-BE49-F238E27FC236}">
                <a16:creationId xmlns:a16="http://schemas.microsoft.com/office/drawing/2014/main" id="{3EF23744-0B16-41F9-8A04-D415A133A7F7}"/>
              </a:ext>
            </a:extLst>
          </p:cNvPr>
          <p:cNvSpPr txBox="1"/>
          <p:nvPr/>
        </p:nvSpPr>
        <p:spPr>
          <a:xfrm>
            <a:off x="9465569" y="2066562"/>
            <a:ext cx="1972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0" dirty="0">
                <a:ln w="0">
                  <a:solidFill>
                    <a:schemeClr val="tx1">
                      <a:alpha val="21000"/>
                    </a:schemeClr>
                  </a:solidFill>
                </a:ln>
                <a:solidFill>
                  <a:srgbClr val="FEB17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선배의 조언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C094512-7343-421C-B93C-72A2B7385EC9}"/>
              </a:ext>
            </a:extLst>
          </p:cNvPr>
          <p:cNvSpPr txBox="1"/>
          <p:nvPr/>
        </p:nvSpPr>
        <p:spPr>
          <a:xfrm>
            <a:off x="1854839" y="2066561"/>
            <a:ext cx="1783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0" dirty="0">
                <a:ln w="0">
                  <a:solidFill>
                    <a:schemeClr val="tx1">
                      <a:alpha val="21000"/>
                    </a:schemeClr>
                  </a:solidFill>
                </a:ln>
                <a:solidFill>
                  <a:srgbClr val="A8CD32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빠른 정보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2EE1DD-2D40-4936-9344-8F2C0E75A1EA}"/>
              </a:ext>
            </a:extLst>
          </p:cNvPr>
          <p:cNvSpPr txBox="1"/>
          <p:nvPr/>
        </p:nvSpPr>
        <p:spPr>
          <a:xfrm>
            <a:off x="5546283" y="3494463"/>
            <a:ext cx="171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50" dirty="0">
                <a:ln w="0">
                  <a:solidFill>
                    <a:schemeClr val="tx1">
                      <a:alpha val="21000"/>
                    </a:schemeClr>
                  </a:solidFill>
                </a:ln>
                <a:solidFill>
                  <a:srgbClr val="D5332E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어디에서나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65A89A-17D7-41D5-8C92-028948C72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90" y="4093226"/>
            <a:ext cx="3172819" cy="2399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88D30D-7216-4A19-B2E3-B4C00BB21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91" y="2546651"/>
            <a:ext cx="2354976" cy="25130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873811-5AB5-4225-9E85-2045B5808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753" y="2511205"/>
            <a:ext cx="3298589" cy="26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7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F96925-39CD-4CB5-8185-23DC33EBB833}"/>
              </a:ext>
            </a:extLst>
          </p:cNvPr>
          <p:cNvSpPr txBox="1"/>
          <p:nvPr/>
        </p:nvSpPr>
        <p:spPr>
          <a:xfrm>
            <a:off x="914398" y="62515"/>
            <a:ext cx="10363200" cy="2215991"/>
          </a:xfrm>
          <a:prstGeom prst="rect">
            <a:avLst/>
          </a:prstGeom>
          <a:noFill/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sx="102000" sy="102000" algn="t" rotWithShape="0">
                    <a:prstClr val="black">
                      <a:alpha val="40000"/>
                    </a:prstClr>
                  </a:outerShdw>
                </a:effectLst>
                <a:latin typeface="a신디나루B" panose="02020600000000000000" pitchFamily="18" charset="-127"/>
                <a:ea typeface="a신디나루B" panose="02020600000000000000" pitchFamily="18" charset="-127"/>
              </a:rPr>
              <a:t>THANK YOU</a:t>
            </a:r>
            <a:endParaRPr lang="ko-KR" altLang="en-US" sz="138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38100" dir="5400000" sx="102000" sy="102000" algn="t" rotWithShape="0">
                  <a:prstClr val="black">
                    <a:alpha val="40000"/>
                  </a:prstClr>
                </a:outerShdw>
              </a:effectLst>
              <a:latin typeface="a신디나루B" panose="02020600000000000000" pitchFamily="18" charset="-127"/>
              <a:ea typeface="a신디나루B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BBB224-E082-4C5F-AD20-A4ACB79FC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074" name="Picture 2" descr="noleter님의 모동숲 카드">
            <a:extLst>
              <a:ext uri="{FF2B5EF4-FFF2-40B4-BE49-F238E27FC236}">
                <a16:creationId xmlns:a16="http://schemas.microsoft.com/office/drawing/2014/main" id="{78C1078A-7F95-40D3-8EA7-1E9B0C18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4" y="523875"/>
            <a:ext cx="28765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id="{B01EB3F4-B25B-476B-B46C-66D4DC906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53968" r="15268" b="4623"/>
          <a:stretch/>
        </p:blipFill>
        <p:spPr>
          <a:xfrm>
            <a:off x="1719207" y="3822907"/>
            <a:ext cx="8753583" cy="2942430"/>
          </a:xfrm>
          <a:prstGeom prst="rect">
            <a:avLst/>
          </a:prstGeom>
          <a:effectLst>
            <a:outerShdw blurRad="76200" sx="102000" sy="102000" algn="ctr" rotWithShape="0">
              <a:prstClr val="black">
                <a:alpha val="13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CBF3C58-6A01-4E5E-A668-46CFAF1A1DE2}"/>
              </a:ext>
            </a:extLst>
          </p:cNvPr>
          <p:cNvSpPr txBox="1"/>
          <p:nvPr/>
        </p:nvSpPr>
        <p:spPr>
          <a:xfrm>
            <a:off x="2493166" y="4723758"/>
            <a:ext cx="709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66F5B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지금까지 저희의 </a:t>
            </a:r>
            <a:r>
              <a:rPr lang="ko-KR" altLang="en-US" sz="2400" dirty="0">
                <a:solidFill>
                  <a:srgbClr val="00CCEC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발표</a:t>
            </a:r>
            <a:r>
              <a:rPr lang="ko-KR" altLang="en-US" sz="2400" dirty="0">
                <a:solidFill>
                  <a:srgbClr val="766F5B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를 들어 주셔서 감사합니다</a:t>
            </a:r>
            <a:r>
              <a:rPr lang="en-US" altLang="ko-KR" sz="2400" dirty="0">
                <a:solidFill>
                  <a:srgbClr val="766F5B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.</a:t>
            </a:r>
            <a:endParaRPr lang="ko-KR" altLang="en-US" sz="2400" dirty="0">
              <a:solidFill>
                <a:srgbClr val="766F5B"/>
              </a:solidFill>
              <a:latin typeface="a영고딕E" panose="02020600000000000000" pitchFamily="18" charset="-127"/>
              <a:ea typeface="a영고딕E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029962-FE93-4C09-A901-5B8DD9AE2E2B}"/>
              </a:ext>
            </a:extLst>
          </p:cNvPr>
          <p:cNvSpPr txBox="1"/>
          <p:nvPr/>
        </p:nvSpPr>
        <p:spPr>
          <a:xfrm rot="21171746">
            <a:off x="2467269" y="4130567"/>
            <a:ext cx="7739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err="1">
                <a:solidFill>
                  <a:srgbClr val="75380D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쪽쪽</a:t>
            </a:r>
            <a:endParaRPr lang="ko-KR" altLang="en-US" sz="2100" dirty="0">
              <a:solidFill>
                <a:srgbClr val="75380D"/>
              </a:solidFill>
              <a:latin typeface="a영고딕E" panose="02020600000000000000" pitchFamily="18" charset="-127"/>
              <a:ea typeface="a영고딕E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76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BB224-E082-4C5F-AD20-A4ACB79FC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CCC4E8-B0A7-45EF-AD0C-9F2B883F3251}"/>
              </a:ext>
            </a:extLst>
          </p:cNvPr>
          <p:cNvSpPr/>
          <p:nvPr/>
        </p:nvSpPr>
        <p:spPr>
          <a:xfrm>
            <a:off x="1" y="-859"/>
            <a:ext cx="6096000" cy="6858859"/>
          </a:xfrm>
          <a:prstGeom prst="rect">
            <a:avLst/>
          </a:prstGeom>
          <a:solidFill>
            <a:srgbClr val="89C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영고딕E" panose="02020600000000000000" pitchFamily="18" charset="-127"/>
              <a:ea typeface="a영고딕E" panose="02020600000000000000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C2AA8A-6035-42C8-BE6F-ABD217AFE790}"/>
              </a:ext>
            </a:extLst>
          </p:cNvPr>
          <p:cNvGrpSpPr/>
          <p:nvPr/>
        </p:nvGrpSpPr>
        <p:grpSpPr>
          <a:xfrm>
            <a:off x="957101" y="2529785"/>
            <a:ext cx="3995900" cy="1798430"/>
            <a:chOff x="75582" y="2288890"/>
            <a:chExt cx="5625587" cy="2268901"/>
          </a:xfrm>
          <a:effectLst/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743FE2-E3AA-4A25-BC81-C7FC4B37B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4349" b="-15165"/>
            <a:stretch/>
          </p:blipFill>
          <p:spPr>
            <a:xfrm>
              <a:off x="75582" y="2288890"/>
              <a:ext cx="5565774" cy="35686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12D67E4-1B03-4CDD-A50F-EF011C8E4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4349" b="-15165"/>
            <a:stretch/>
          </p:blipFill>
          <p:spPr>
            <a:xfrm>
              <a:off x="75582" y="4200922"/>
              <a:ext cx="5565774" cy="35686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430789E-9C02-42F8-B2B5-B70C0B7B7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28" t="-21440" r="75378" b="-15167"/>
            <a:stretch/>
          </p:blipFill>
          <p:spPr>
            <a:xfrm rot="5400000">
              <a:off x="-329319" y="3217347"/>
              <a:ext cx="1486695" cy="42330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CF28829-F161-46A3-8053-3DF91EE2D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28" t="-21440" r="75378" b="-15167"/>
            <a:stretch/>
          </p:blipFill>
          <p:spPr>
            <a:xfrm rot="5400000">
              <a:off x="4746169" y="3193534"/>
              <a:ext cx="1486695" cy="423304"/>
            </a:xfrm>
            <a:prstGeom prst="rect">
              <a:avLst/>
            </a:prstGeom>
          </p:spPr>
        </p:pic>
      </p:grpSp>
      <p:pic>
        <p:nvPicPr>
          <p:cNvPr id="2050" name="Picture 2" descr="동물의 숲 시리즈별 인기 순위 보기 | 동물의 숲 일반 백과 | 수풀잎">
            <a:extLst>
              <a:ext uri="{FF2B5EF4-FFF2-40B4-BE49-F238E27FC236}">
                <a16:creationId xmlns:a16="http://schemas.microsoft.com/office/drawing/2014/main" id="{2FA6B76C-38B7-44FA-81D6-B5CB4CFCB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49" y="2986415"/>
            <a:ext cx="856389" cy="856389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F0A497-EA60-41CA-8C8C-090A658D0EED}"/>
              </a:ext>
            </a:extLst>
          </p:cNvPr>
          <p:cNvSpPr txBox="1"/>
          <p:nvPr/>
        </p:nvSpPr>
        <p:spPr>
          <a:xfrm>
            <a:off x="2478055" y="2803491"/>
            <a:ext cx="2000250" cy="1200329"/>
          </a:xfrm>
          <a:prstGeom prst="rect">
            <a:avLst/>
          </a:prstGeom>
          <a:noFill/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목차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B3D08C-851C-4104-B55A-1B217E3274C7}"/>
              </a:ext>
            </a:extLst>
          </p:cNvPr>
          <p:cNvGrpSpPr/>
          <p:nvPr/>
        </p:nvGrpSpPr>
        <p:grpSpPr>
          <a:xfrm>
            <a:off x="6437491" y="149056"/>
            <a:ext cx="5564246" cy="1152526"/>
            <a:chOff x="6444039" y="851821"/>
            <a:chExt cx="5564246" cy="1152526"/>
          </a:xfrm>
        </p:grpSpPr>
        <p:pic>
          <p:nvPicPr>
            <p:cNvPr id="6" name="그림 5" descr="과일, 테이블이(가) 표시된 사진&#10;&#10;자동 생성된 설명">
              <a:extLst>
                <a:ext uri="{FF2B5EF4-FFF2-40B4-BE49-F238E27FC236}">
                  <a16:creationId xmlns:a16="http://schemas.microsoft.com/office/drawing/2014/main" id="{A089EFCD-8C39-436F-95E7-3968F24BA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039" y="851821"/>
              <a:ext cx="5564246" cy="115252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9F4FE6-0DA6-4D6F-A798-09673EDB2530}"/>
                </a:ext>
              </a:extLst>
            </p:cNvPr>
            <p:cNvSpPr txBox="1"/>
            <p:nvPr/>
          </p:nvSpPr>
          <p:spPr>
            <a:xfrm>
              <a:off x="7013793" y="1122363"/>
              <a:ext cx="432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827157"/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소개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80175A-7DD3-4C53-A1E8-58B329D4FF55}"/>
              </a:ext>
            </a:extLst>
          </p:cNvPr>
          <p:cNvGrpSpPr/>
          <p:nvPr/>
        </p:nvGrpSpPr>
        <p:grpSpPr>
          <a:xfrm>
            <a:off x="6435161" y="1466807"/>
            <a:ext cx="5564246" cy="1152526"/>
            <a:chOff x="6444039" y="2148911"/>
            <a:chExt cx="5564246" cy="1152526"/>
          </a:xfrm>
        </p:grpSpPr>
        <p:pic>
          <p:nvPicPr>
            <p:cNvPr id="15" name="그림 14" descr="과일, 테이블이(가) 표시된 사진&#10;&#10;자동 생성된 설명">
              <a:extLst>
                <a:ext uri="{FF2B5EF4-FFF2-40B4-BE49-F238E27FC236}">
                  <a16:creationId xmlns:a16="http://schemas.microsoft.com/office/drawing/2014/main" id="{0CA5EEA8-6637-4C25-85BE-06FD9D52E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039" y="2148911"/>
              <a:ext cx="5564246" cy="115252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0DDDCA-435D-45E1-B789-D47E59C1D031}"/>
                </a:ext>
              </a:extLst>
            </p:cNvPr>
            <p:cNvSpPr txBox="1"/>
            <p:nvPr/>
          </p:nvSpPr>
          <p:spPr>
            <a:xfrm>
              <a:off x="7063987" y="2441776"/>
              <a:ext cx="432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827157"/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선정 이유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CABE42C-F5AE-4987-9E23-4911D1FB005B}"/>
              </a:ext>
            </a:extLst>
          </p:cNvPr>
          <p:cNvGrpSpPr/>
          <p:nvPr/>
        </p:nvGrpSpPr>
        <p:grpSpPr>
          <a:xfrm>
            <a:off x="6434514" y="2779913"/>
            <a:ext cx="5564246" cy="1152526"/>
            <a:chOff x="6444039" y="3783355"/>
            <a:chExt cx="5564246" cy="1152526"/>
          </a:xfrm>
        </p:grpSpPr>
        <p:pic>
          <p:nvPicPr>
            <p:cNvPr id="17" name="그림 16" descr="과일, 테이블이(가) 표시된 사진&#10;&#10;자동 생성된 설명">
              <a:extLst>
                <a:ext uri="{FF2B5EF4-FFF2-40B4-BE49-F238E27FC236}">
                  <a16:creationId xmlns:a16="http://schemas.microsoft.com/office/drawing/2014/main" id="{2016E153-1B1E-4040-B6CC-8EC732CBE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039" y="3783355"/>
              <a:ext cx="5564246" cy="115252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07B13B-7F33-4C2F-A26A-249041A7E5B4}"/>
                </a:ext>
              </a:extLst>
            </p:cNvPr>
            <p:cNvSpPr txBox="1"/>
            <p:nvPr/>
          </p:nvSpPr>
          <p:spPr>
            <a:xfrm>
              <a:off x="7058733" y="4077172"/>
              <a:ext cx="432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827157"/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목적 및 필요성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5ED40B-C22D-49A6-A12F-D25D4D74B343}"/>
              </a:ext>
            </a:extLst>
          </p:cNvPr>
          <p:cNvGrpSpPr/>
          <p:nvPr/>
        </p:nvGrpSpPr>
        <p:grpSpPr>
          <a:xfrm>
            <a:off x="6444039" y="4148288"/>
            <a:ext cx="5564246" cy="1152526"/>
            <a:chOff x="6444039" y="4743093"/>
            <a:chExt cx="5564246" cy="1152526"/>
          </a:xfrm>
        </p:grpSpPr>
        <p:pic>
          <p:nvPicPr>
            <p:cNvPr id="22" name="그림 21" descr="과일, 테이블이(가) 표시된 사진&#10;&#10;자동 생성된 설명">
              <a:extLst>
                <a:ext uri="{FF2B5EF4-FFF2-40B4-BE49-F238E27FC236}">
                  <a16:creationId xmlns:a16="http://schemas.microsoft.com/office/drawing/2014/main" id="{98903265-C358-44EB-91C6-5E0B6A36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039" y="4743093"/>
              <a:ext cx="5564246" cy="115252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155787-D96A-4321-9A77-D5020052CE7C}"/>
                </a:ext>
              </a:extLst>
            </p:cNvPr>
            <p:cNvSpPr txBox="1"/>
            <p:nvPr/>
          </p:nvSpPr>
          <p:spPr>
            <a:xfrm>
              <a:off x="7057439" y="5040898"/>
              <a:ext cx="432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827157"/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차별화 방법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8211F-F881-4C84-87C5-A2EAF1FD2C01}"/>
              </a:ext>
            </a:extLst>
          </p:cNvPr>
          <p:cNvGrpSpPr/>
          <p:nvPr/>
        </p:nvGrpSpPr>
        <p:grpSpPr>
          <a:xfrm>
            <a:off x="6444039" y="5535107"/>
            <a:ext cx="5564246" cy="1152526"/>
            <a:chOff x="6444039" y="5615009"/>
            <a:chExt cx="5564246" cy="1152526"/>
          </a:xfrm>
        </p:grpSpPr>
        <p:pic>
          <p:nvPicPr>
            <p:cNvPr id="34" name="그림 33" descr="과일, 테이블이(가) 표시된 사진&#10;&#10;자동 생성된 설명">
              <a:extLst>
                <a:ext uri="{FF2B5EF4-FFF2-40B4-BE49-F238E27FC236}">
                  <a16:creationId xmlns:a16="http://schemas.microsoft.com/office/drawing/2014/main" id="{C2CBFD9C-6931-4D0A-9D72-DE8E23531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039" y="5615009"/>
              <a:ext cx="5564246" cy="115252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1F1141-3FB8-4B56-AB19-8A5D3157C909}"/>
                </a:ext>
              </a:extLst>
            </p:cNvPr>
            <p:cNvSpPr txBox="1"/>
            <p:nvPr/>
          </p:nvSpPr>
          <p:spPr>
            <a:xfrm>
              <a:off x="7057439" y="5912814"/>
              <a:ext cx="432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rgbClr val="827157"/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기대 효과</a:t>
              </a:r>
              <a:endPara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66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대형, 테이블, 보트, 노트북이(가) 표시된 사진&#10;&#10;자동 생성된 설명">
            <a:extLst>
              <a:ext uri="{FF2B5EF4-FFF2-40B4-BE49-F238E27FC236}">
                <a16:creationId xmlns:a16="http://schemas.microsoft.com/office/drawing/2014/main" id="{87C6ADD8-0913-42A4-B779-03F4A4BD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6"/>
          <a:stretch/>
        </p:blipFill>
        <p:spPr>
          <a:xfrm>
            <a:off x="0" y="5279714"/>
            <a:ext cx="12192000" cy="157828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CE5AE3-D4CD-4032-9A9E-BB7FCAA9EC2C}"/>
              </a:ext>
            </a:extLst>
          </p:cNvPr>
          <p:cNvSpPr/>
          <p:nvPr/>
        </p:nvSpPr>
        <p:spPr>
          <a:xfrm>
            <a:off x="533005" y="946683"/>
            <a:ext cx="11125990" cy="5335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023185B-D248-499B-80FB-068A6055BD3D}"/>
              </a:ext>
            </a:extLst>
          </p:cNvPr>
          <p:cNvSpPr/>
          <p:nvPr/>
        </p:nvSpPr>
        <p:spPr>
          <a:xfrm>
            <a:off x="768090" y="1147304"/>
            <a:ext cx="10655820" cy="491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 descr="테이블, 게임, 컴퓨터, 방이(가) 표시된 사진&#10;&#10;자동 생성된 설명">
            <a:extLst>
              <a:ext uri="{FF2B5EF4-FFF2-40B4-BE49-F238E27FC236}">
                <a16:creationId xmlns:a16="http://schemas.microsoft.com/office/drawing/2014/main" id="{71BE0468-674A-4D75-92E6-9DFC6881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92777"/>
            <a:ext cx="5334000" cy="1813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9515AC-C1BB-46C9-BECC-EC3B737E9636}"/>
              </a:ext>
            </a:extLst>
          </p:cNvPr>
          <p:cNvSpPr txBox="1"/>
          <p:nvPr/>
        </p:nvSpPr>
        <p:spPr>
          <a:xfrm>
            <a:off x="4391025" y="666506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소개</a:t>
            </a:r>
          </a:p>
        </p:txBody>
      </p:sp>
      <p:pic>
        <p:nvPicPr>
          <p:cNvPr id="6146" name="Picture 2" descr="문대 | 튀동숲 인기 동물 검색">
            <a:extLst>
              <a:ext uri="{FF2B5EF4-FFF2-40B4-BE49-F238E27FC236}">
                <a16:creationId xmlns:a16="http://schemas.microsoft.com/office/drawing/2014/main" id="{1B11AD83-DA1E-41A2-8508-506DCDD8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7" y="5209298"/>
            <a:ext cx="819105" cy="143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모여봐요 동물의 숲 인기 동물 검색 | 수풀잎">
            <a:extLst>
              <a:ext uri="{FF2B5EF4-FFF2-40B4-BE49-F238E27FC236}">
                <a16:creationId xmlns:a16="http://schemas.microsoft.com/office/drawing/2014/main" id="{42F59BD6-48DC-4104-B0A1-EEB4B1DE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170" y="5210391"/>
            <a:ext cx="916720" cy="140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죽도 로드뷰 강아지 마루! : 네이버 블로그">
            <a:extLst>
              <a:ext uri="{FF2B5EF4-FFF2-40B4-BE49-F238E27FC236}">
                <a16:creationId xmlns:a16="http://schemas.microsoft.com/office/drawing/2014/main" id="{08122A36-D70D-428E-8AF9-9F0CE687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30" y="2839910"/>
            <a:ext cx="3426330" cy="265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19B8C2-433B-43C5-B85B-347B2735B3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5" t="27120" b="29390"/>
          <a:stretch/>
        </p:blipFill>
        <p:spPr>
          <a:xfrm>
            <a:off x="1632648" y="2064253"/>
            <a:ext cx="4463352" cy="33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2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대형, 테이블, 보트, 노트북이(가) 표시된 사진&#10;&#10;자동 생성된 설명">
            <a:extLst>
              <a:ext uri="{FF2B5EF4-FFF2-40B4-BE49-F238E27FC236}">
                <a16:creationId xmlns:a16="http://schemas.microsoft.com/office/drawing/2014/main" id="{87C6ADD8-0913-42A4-B779-03F4A4BD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6"/>
          <a:stretch/>
        </p:blipFill>
        <p:spPr>
          <a:xfrm>
            <a:off x="0" y="5279714"/>
            <a:ext cx="12192000" cy="157828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CE5AE3-D4CD-4032-9A9E-BB7FCAA9EC2C}"/>
              </a:ext>
            </a:extLst>
          </p:cNvPr>
          <p:cNvSpPr/>
          <p:nvPr/>
        </p:nvSpPr>
        <p:spPr>
          <a:xfrm>
            <a:off x="533005" y="946683"/>
            <a:ext cx="11125990" cy="5335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023185B-D248-499B-80FB-068A6055BD3D}"/>
              </a:ext>
            </a:extLst>
          </p:cNvPr>
          <p:cNvSpPr/>
          <p:nvPr/>
        </p:nvSpPr>
        <p:spPr>
          <a:xfrm>
            <a:off x="768090" y="1147304"/>
            <a:ext cx="10655820" cy="491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 descr="테이블, 게임, 컴퓨터, 방이(가) 표시된 사진&#10;&#10;자동 생성된 설명">
            <a:extLst>
              <a:ext uri="{FF2B5EF4-FFF2-40B4-BE49-F238E27FC236}">
                <a16:creationId xmlns:a16="http://schemas.microsoft.com/office/drawing/2014/main" id="{71BE0468-674A-4D75-92E6-9DFC6881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92777"/>
            <a:ext cx="5334000" cy="1813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9515AC-C1BB-46C9-BECC-EC3B737E9636}"/>
              </a:ext>
            </a:extLst>
          </p:cNvPr>
          <p:cNvSpPr txBox="1"/>
          <p:nvPr/>
        </p:nvSpPr>
        <p:spPr>
          <a:xfrm>
            <a:off x="4391025" y="666506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소개</a:t>
            </a:r>
          </a:p>
        </p:txBody>
      </p:sp>
      <p:pic>
        <p:nvPicPr>
          <p:cNvPr id="6146" name="Picture 2" descr="문대 | 튀동숲 인기 동물 검색">
            <a:extLst>
              <a:ext uri="{FF2B5EF4-FFF2-40B4-BE49-F238E27FC236}">
                <a16:creationId xmlns:a16="http://schemas.microsoft.com/office/drawing/2014/main" id="{1B11AD83-DA1E-41A2-8508-506DCDD8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7" y="5209298"/>
            <a:ext cx="819105" cy="143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모여봐요 동물의 숲 인기 동물 검색 | 수풀잎">
            <a:extLst>
              <a:ext uri="{FF2B5EF4-FFF2-40B4-BE49-F238E27FC236}">
                <a16:creationId xmlns:a16="http://schemas.microsoft.com/office/drawing/2014/main" id="{42F59BD6-48DC-4104-B0A1-EEB4B1DE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170" y="5210391"/>
            <a:ext cx="916720" cy="140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99B10E-08A2-41D9-A7AD-2D0382B496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1" r="70474" b="32537"/>
          <a:stretch/>
        </p:blipFill>
        <p:spPr>
          <a:xfrm>
            <a:off x="4252513" y="1529616"/>
            <a:ext cx="2153946" cy="24417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C6D8DB-AC97-47EE-8B81-79EEA40BFE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1" r="33397" b="45906"/>
          <a:stretch/>
        </p:blipFill>
        <p:spPr>
          <a:xfrm>
            <a:off x="5968423" y="3405382"/>
            <a:ext cx="2836132" cy="2524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4A11AF-F8C5-4A5D-BBD0-F36E8EAFC3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2" t="52961" r="44017"/>
          <a:stretch/>
        </p:blipFill>
        <p:spPr>
          <a:xfrm>
            <a:off x="8323706" y="1490887"/>
            <a:ext cx="2432741" cy="21859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DFE0669-356A-4AFA-AA79-78C861F5D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798" y="3261498"/>
            <a:ext cx="2183733" cy="25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35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 descr="대형, 조류, 테이블, 쥐고있는이(가) 표시된 사진&#10;&#10;자동 생성된 설명">
            <a:extLst>
              <a:ext uri="{FF2B5EF4-FFF2-40B4-BE49-F238E27FC236}">
                <a16:creationId xmlns:a16="http://schemas.microsoft.com/office/drawing/2014/main" id="{98329CF0-CF3D-48DA-8704-2D692AC38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6986"/>
          <a:stretch/>
        </p:blipFill>
        <p:spPr>
          <a:xfrm>
            <a:off x="0" y="5279717"/>
            <a:ext cx="12192000" cy="157828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4005689-F709-4FA3-83A6-903A4E6268AB}"/>
              </a:ext>
            </a:extLst>
          </p:cNvPr>
          <p:cNvSpPr/>
          <p:nvPr/>
        </p:nvSpPr>
        <p:spPr>
          <a:xfrm>
            <a:off x="533005" y="946683"/>
            <a:ext cx="11125990" cy="5335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MIRICANVAS_ITEM_COPY_KEY</a:t>
            </a:r>
            <a:endParaRPr lang="ko-KR" altLang="en-US" dirty="0"/>
          </a:p>
        </p:txBody>
      </p:sp>
      <p:pic>
        <p:nvPicPr>
          <p:cNvPr id="37" name="그림 36" descr="테이블, 컴퓨터, 작은, 앉아있는이(가) 표시된 사진&#10;&#10;자동 생성된 설명">
            <a:extLst>
              <a:ext uri="{FF2B5EF4-FFF2-40B4-BE49-F238E27FC236}">
                <a16:creationId xmlns:a16="http://schemas.microsoft.com/office/drawing/2014/main" id="{3D670A78-5314-46A1-A8D8-82AC4BF84D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3"/>
          <a:stretch/>
        </p:blipFill>
        <p:spPr>
          <a:xfrm>
            <a:off x="11136319" y="5484102"/>
            <a:ext cx="1290766" cy="1264838"/>
          </a:xfrm>
          <a:prstGeom prst="rect">
            <a:avLst/>
          </a:prstGeom>
        </p:spPr>
      </p:pic>
      <p:pic>
        <p:nvPicPr>
          <p:cNvPr id="39" name="그림 38" descr="테이블, 컴퓨터, 작은, 앉아있는이(가) 표시된 사진&#10;&#10;자동 생성된 설명">
            <a:extLst>
              <a:ext uri="{FF2B5EF4-FFF2-40B4-BE49-F238E27FC236}">
                <a16:creationId xmlns:a16="http://schemas.microsoft.com/office/drawing/2014/main" id="{FE6B3680-0405-47E4-9473-460A973B66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3"/>
          <a:stretch/>
        </p:blipFill>
        <p:spPr>
          <a:xfrm>
            <a:off x="-3435" y="5455578"/>
            <a:ext cx="1290767" cy="126483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DFB465-85AF-4D61-8990-5F88A613474E}"/>
              </a:ext>
            </a:extLst>
          </p:cNvPr>
          <p:cNvSpPr txBox="1"/>
          <p:nvPr/>
        </p:nvSpPr>
        <p:spPr>
          <a:xfrm>
            <a:off x="7688151" y="1878767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내가 정한 프로젝트</a:t>
            </a:r>
          </a:p>
        </p:txBody>
      </p:sp>
      <p:pic>
        <p:nvPicPr>
          <p:cNvPr id="56" name="그림 55" descr="테이블, 게임, 컴퓨터, 방이(가) 표시된 사진&#10;&#10;자동 생성된 설명">
            <a:extLst>
              <a:ext uri="{FF2B5EF4-FFF2-40B4-BE49-F238E27FC236}">
                <a16:creationId xmlns:a16="http://schemas.microsoft.com/office/drawing/2014/main" id="{E112EEAF-5D07-4663-A7AC-5B52A7BC9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92777"/>
            <a:ext cx="5334000" cy="1813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5725E39-8424-41F4-BF69-668D26251765}"/>
              </a:ext>
            </a:extLst>
          </p:cNvPr>
          <p:cNvSpPr txBox="1"/>
          <p:nvPr/>
        </p:nvSpPr>
        <p:spPr>
          <a:xfrm>
            <a:off x="4391025" y="666506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선정 이유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4AF242-3B91-4FD9-8B5A-0F32785938EA}"/>
              </a:ext>
            </a:extLst>
          </p:cNvPr>
          <p:cNvSpPr txBox="1"/>
          <p:nvPr/>
        </p:nvSpPr>
        <p:spPr>
          <a:xfrm>
            <a:off x="2297928" y="5410261"/>
            <a:ext cx="8015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신입생들이 학교에 대해 잘 모르는 부분이 많았음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3A9B80-F317-478E-BF73-5878A3C63064}"/>
              </a:ext>
            </a:extLst>
          </p:cNvPr>
          <p:cNvGrpSpPr/>
          <p:nvPr/>
        </p:nvGrpSpPr>
        <p:grpSpPr>
          <a:xfrm>
            <a:off x="3910393" y="1878767"/>
            <a:ext cx="4717142" cy="3640899"/>
            <a:chOff x="3862628" y="2325102"/>
            <a:chExt cx="4717142" cy="36408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A91309-04A8-49D4-A4A3-12F11FEC2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182" y="3614630"/>
              <a:ext cx="4350036" cy="23513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4873CF-4EA2-4806-BBA7-92747B68D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4024">
              <a:off x="7712046" y="2703807"/>
              <a:ext cx="867724" cy="145038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19B59F6-7BCD-42F4-979C-90863B9A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153" y="2325102"/>
              <a:ext cx="867724" cy="145038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025EFA0-50F8-47D5-B960-D4EE92932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62255">
              <a:off x="3862628" y="2598576"/>
              <a:ext cx="867724" cy="14503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07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기기, 노트북, 대형, 조류이(가) 표시된 사진&#10;&#10;자동 생성된 설명">
            <a:extLst>
              <a:ext uri="{FF2B5EF4-FFF2-40B4-BE49-F238E27FC236}">
                <a16:creationId xmlns:a16="http://schemas.microsoft.com/office/drawing/2014/main" id="{337DC25B-DD4C-4EB7-8A75-B0E17C35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6"/>
          <a:stretch/>
        </p:blipFill>
        <p:spPr>
          <a:xfrm>
            <a:off x="0" y="5279716"/>
            <a:ext cx="12192000" cy="157828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E6F7FF4-B741-4177-8982-F05632C73479}"/>
              </a:ext>
            </a:extLst>
          </p:cNvPr>
          <p:cNvSpPr/>
          <p:nvPr/>
        </p:nvSpPr>
        <p:spPr>
          <a:xfrm>
            <a:off x="533005" y="946683"/>
            <a:ext cx="11125990" cy="5335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1B57396-ADE3-4EFC-A861-784ECF6CDA25}"/>
              </a:ext>
            </a:extLst>
          </p:cNvPr>
          <p:cNvSpPr/>
          <p:nvPr/>
        </p:nvSpPr>
        <p:spPr>
          <a:xfrm>
            <a:off x="768090" y="1147304"/>
            <a:ext cx="10655820" cy="491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 descr="앉아있는, 모니터, 대형, 테이블이(가) 표시된 사진&#10;&#10;자동 생성된 설명">
            <a:extLst>
              <a:ext uri="{FF2B5EF4-FFF2-40B4-BE49-F238E27FC236}">
                <a16:creationId xmlns:a16="http://schemas.microsoft.com/office/drawing/2014/main" id="{8D68434C-0D16-49EB-B1FF-A9965C6C3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01" y="133405"/>
            <a:ext cx="5206398" cy="1770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DFB465-85AF-4D61-8990-5F88A613474E}"/>
              </a:ext>
            </a:extLst>
          </p:cNvPr>
          <p:cNvSpPr txBox="1"/>
          <p:nvPr/>
        </p:nvSpPr>
        <p:spPr>
          <a:xfrm>
            <a:off x="7688151" y="1878767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내가 정한 프로젝트</a:t>
            </a:r>
          </a:p>
        </p:txBody>
      </p:sp>
      <p:pic>
        <p:nvPicPr>
          <p:cNvPr id="4098" name="Picture 2" descr="느끼함 쭈니 | 모동숲 인기 동물 검색">
            <a:extLst>
              <a:ext uri="{FF2B5EF4-FFF2-40B4-BE49-F238E27FC236}">
                <a16:creationId xmlns:a16="http://schemas.microsoft.com/office/drawing/2014/main" id="{7DC6120C-CC5F-4FCF-9CFA-FFAAC1F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993" y="5414935"/>
            <a:ext cx="1061691" cy="131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스위치 모동숲에서 처음 등장해서 전체 인기투표 1위에 오른 주민 ...">
            <a:extLst>
              <a:ext uri="{FF2B5EF4-FFF2-40B4-BE49-F238E27FC236}">
                <a16:creationId xmlns:a16="http://schemas.microsoft.com/office/drawing/2014/main" id="{70A60E03-4C21-4D83-8F5F-02C9EC93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72" y="5023598"/>
            <a:ext cx="786603" cy="16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9515AC-C1BB-46C9-BECC-EC3B737E9636}"/>
              </a:ext>
            </a:extLst>
          </p:cNvPr>
          <p:cNvSpPr txBox="1"/>
          <p:nvPr/>
        </p:nvSpPr>
        <p:spPr>
          <a:xfrm>
            <a:off x="4391025" y="666506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목적 및 필요성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874CE-570D-4833-A11C-26A8FE26FB22}"/>
              </a:ext>
            </a:extLst>
          </p:cNvPr>
          <p:cNvSpPr txBox="1"/>
          <p:nvPr/>
        </p:nvSpPr>
        <p:spPr>
          <a:xfrm>
            <a:off x="1354776" y="1463194"/>
            <a:ext cx="125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목적</a:t>
            </a:r>
            <a:endParaRPr lang="en-US" altLang="ko-KR" sz="3600" dirty="0">
              <a:solidFill>
                <a:srgbClr val="827157"/>
              </a:solidFill>
              <a:latin typeface="a영고딕E" panose="02020600000000000000" pitchFamily="18" charset="-127"/>
              <a:ea typeface="a영고딕E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BD033-9446-4B2C-B8B0-43985A2E2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10" y="1993205"/>
            <a:ext cx="3533775" cy="3171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768A32-3C1E-45B9-9C45-C801814E6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04" y="2067459"/>
            <a:ext cx="2710186" cy="30869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5F619F-05BA-43BC-9606-1979FF0E7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83" y="2396437"/>
            <a:ext cx="3851393" cy="2888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28086B-3A5A-4F04-8F11-E571C8FCF05F}"/>
              </a:ext>
            </a:extLst>
          </p:cNvPr>
          <p:cNvSpPr txBox="1"/>
          <p:nvPr/>
        </p:nvSpPr>
        <p:spPr>
          <a:xfrm>
            <a:off x="2187522" y="5160538"/>
            <a:ext cx="153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편안함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80DDDB-3426-4B85-A436-AE643E699BB3}"/>
              </a:ext>
            </a:extLst>
          </p:cNvPr>
          <p:cNvSpPr txBox="1"/>
          <p:nvPr/>
        </p:nvSpPr>
        <p:spPr>
          <a:xfrm>
            <a:off x="5255331" y="5158934"/>
            <a:ext cx="153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F6E6E0-17BB-44B3-823A-A3E561104F24}"/>
              </a:ext>
            </a:extLst>
          </p:cNvPr>
          <p:cNvSpPr txBox="1"/>
          <p:nvPr/>
        </p:nvSpPr>
        <p:spPr>
          <a:xfrm>
            <a:off x="8599366" y="5158934"/>
            <a:ext cx="153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외관</a:t>
            </a:r>
          </a:p>
        </p:txBody>
      </p:sp>
    </p:spTree>
    <p:extLst>
      <p:ext uri="{BB962C8B-B14F-4D97-AF65-F5344CB8AC3E}">
        <p14:creationId xmlns:p14="http://schemas.microsoft.com/office/powerpoint/2010/main" val="4045820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기기, 노트북, 대형, 조류이(가) 표시된 사진&#10;&#10;자동 생성된 설명">
            <a:extLst>
              <a:ext uri="{FF2B5EF4-FFF2-40B4-BE49-F238E27FC236}">
                <a16:creationId xmlns:a16="http://schemas.microsoft.com/office/drawing/2014/main" id="{337DC25B-DD4C-4EB7-8A75-B0E17C35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6"/>
          <a:stretch/>
        </p:blipFill>
        <p:spPr>
          <a:xfrm>
            <a:off x="0" y="5279716"/>
            <a:ext cx="12192000" cy="157828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E6F7FF4-B741-4177-8982-F05632C73479}"/>
              </a:ext>
            </a:extLst>
          </p:cNvPr>
          <p:cNvSpPr/>
          <p:nvPr/>
        </p:nvSpPr>
        <p:spPr>
          <a:xfrm>
            <a:off x="533005" y="946683"/>
            <a:ext cx="11125990" cy="5335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1B57396-ADE3-4EFC-A861-784ECF6CDA25}"/>
              </a:ext>
            </a:extLst>
          </p:cNvPr>
          <p:cNvSpPr/>
          <p:nvPr/>
        </p:nvSpPr>
        <p:spPr>
          <a:xfrm>
            <a:off x="768090" y="1147304"/>
            <a:ext cx="10655820" cy="491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 descr="앉아있는, 모니터, 대형, 테이블이(가) 표시된 사진&#10;&#10;자동 생성된 설명">
            <a:extLst>
              <a:ext uri="{FF2B5EF4-FFF2-40B4-BE49-F238E27FC236}">
                <a16:creationId xmlns:a16="http://schemas.microsoft.com/office/drawing/2014/main" id="{8D68434C-0D16-49EB-B1FF-A9965C6C3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01" y="133405"/>
            <a:ext cx="5206398" cy="1770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DFB465-85AF-4D61-8990-5F88A613474E}"/>
              </a:ext>
            </a:extLst>
          </p:cNvPr>
          <p:cNvSpPr txBox="1"/>
          <p:nvPr/>
        </p:nvSpPr>
        <p:spPr>
          <a:xfrm>
            <a:off x="7688151" y="1878767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내가 정한 프로젝트</a:t>
            </a:r>
          </a:p>
        </p:txBody>
      </p:sp>
      <p:pic>
        <p:nvPicPr>
          <p:cNvPr id="4098" name="Picture 2" descr="느끼함 쭈니 | 모동숲 인기 동물 검색">
            <a:extLst>
              <a:ext uri="{FF2B5EF4-FFF2-40B4-BE49-F238E27FC236}">
                <a16:creationId xmlns:a16="http://schemas.microsoft.com/office/drawing/2014/main" id="{7DC6120C-CC5F-4FCF-9CFA-FFAAC1FC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993" y="5414935"/>
            <a:ext cx="1061691" cy="131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스위치 모동숲에서 처음 등장해서 전체 인기투표 1위에 오른 주민 ...">
            <a:extLst>
              <a:ext uri="{FF2B5EF4-FFF2-40B4-BE49-F238E27FC236}">
                <a16:creationId xmlns:a16="http://schemas.microsoft.com/office/drawing/2014/main" id="{70A60E03-4C21-4D83-8F5F-02C9EC93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72" y="5023598"/>
            <a:ext cx="786603" cy="16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9515AC-C1BB-46C9-BECC-EC3B737E9636}"/>
              </a:ext>
            </a:extLst>
          </p:cNvPr>
          <p:cNvSpPr txBox="1"/>
          <p:nvPr/>
        </p:nvSpPr>
        <p:spPr>
          <a:xfrm>
            <a:off x="4391025" y="666506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목적 및 필요성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874CE-570D-4833-A11C-26A8FE26FB22}"/>
              </a:ext>
            </a:extLst>
          </p:cNvPr>
          <p:cNvSpPr txBox="1"/>
          <p:nvPr/>
        </p:nvSpPr>
        <p:spPr>
          <a:xfrm>
            <a:off x="1354776" y="1463194"/>
            <a:ext cx="174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필요성</a:t>
            </a:r>
            <a:endParaRPr lang="en-US" altLang="ko-KR" sz="3600" dirty="0">
              <a:solidFill>
                <a:srgbClr val="827157"/>
              </a:solidFill>
              <a:latin typeface="a영고딕E" panose="02020600000000000000" pitchFamily="18" charset="-127"/>
              <a:ea typeface="a영고딕E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8086B-3A5A-4F04-8F11-E571C8FCF05F}"/>
              </a:ext>
            </a:extLst>
          </p:cNvPr>
          <p:cNvSpPr txBox="1"/>
          <p:nvPr/>
        </p:nvSpPr>
        <p:spPr>
          <a:xfrm>
            <a:off x="2169766" y="5169416"/>
            <a:ext cx="153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낭비 시간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80DDDB-3426-4B85-A436-AE643E699BB3}"/>
              </a:ext>
            </a:extLst>
          </p:cNvPr>
          <p:cNvSpPr txBox="1"/>
          <p:nvPr/>
        </p:nvSpPr>
        <p:spPr>
          <a:xfrm>
            <a:off x="5486153" y="5158934"/>
            <a:ext cx="153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학부모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F6E6E0-17BB-44B3-823A-A3E561104F24}"/>
              </a:ext>
            </a:extLst>
          </p:cNvPr>
          <p:cNvSpPr txBox="1"/>
          <p:nvPr/>
        </p:nvSpPr>
        <p:spPr>
          <a:xfrm>
            <a:off x="8554976" y="5141178"/>
            <a:ext cx="153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졸업생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D42683-9450-4B08-B022-20205A2A9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93" y="2395352"/>
            <a:ext cx="2533747" cy="24622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A0C869-D100-4E8F-B269-A0080610E8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03" y="1628563"/>
            <a:ext cx="2147817" cy="37199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E00227-0028-4D50-BA9B-6030512F52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441" y="1934571"/>
            <a:ext cx="2434209" cy="34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조류이(가) 표시된 사진&#10;&#10;자동 생성된 설명">
            <a:extLst>
              <a:ext uri="{FF2B5EF4-FFF2-40B4-BE49-F238E27FC236}">
                <a16:creationId xmlns:a16="http://schemas.microsoft.com/office/drawing/2014/main" id="{E50E8AFC-6611-426F-AB5E-2610B2C64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6"/>
          <a:stretch/>
        </p:blipFill>
        <p:spPr>
          <a:xfrm>
            <a:off x="0" y="5279714"/>
            <a:ext cx="12192000" cy="1578286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CA097DF-8AF0-422A-801E-B82A4079420D}"/>
              </a:ext>
            </a:extLst>
          </p:cNvPr>
          <p:cNvSpPr/>
          <p:nvPr/>
        </p:nvSpPr>
        <p:spPr>
          <a:xfrm>
            <a:off x="533005" y="946683"/>
            <a:ext cx="11125990" cy="5335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91FD039-4E18-435D-9B5E-86BFF762DF4C}"/>
              </a:ext>
            </a:extLst>
          </p:cNvPr>
          <p:cNvSpPr/>
          <p:nvPr/>
        </p:nvSpPr>
        <p:spPr>
          <a:xfrm>
            <a:off x="768090" y="1147304"/>
            <a:ext cx="10655820" cy="491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9DB4670-873D-4A48-801C-2F3027FE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798" y="236014"/>
            <a:ext cx="4968126" cy="1526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9515AC-C1BB-46C9-BECC-EC3B737E9636}"/>
              </a:ext>
            </a:extLst>
          </p:cNvPr>
          <p:cNvSpPr txBox="1"/>
          <p:nvPr/>
        </p:nvSpPr>
        <p:spPr>
          <a:xfrm>
            <a:off x="4391025" y="666506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차별화 방법</a:t>
            </a:r>
          </a:p>
        </p:txBody>
      </p:sp>
      <p:pic>
        <p:nvPicPr>
          <p:cNvPr id="5124" name="Picture 4" descr="아이돌 애플 | 모동숲 인기 동물 검색">
            <a:extLst>
              <a:ext uri="{FF2B5EF4-FFF2-40B4-BE49-F238E27FC236}">
                <a16:creationId xmlns:a16="http://schemas.microsoft.com/office/drawing/2014/main" id="{70BAD711-A844-497D-B4F7-DA36034ED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608" y="5228052"/>
            <a:ext cx="966787" cy="141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36A4DF-59D5-4C99-A082-5F4CBB692DFB}"/>
              </a:ext>
            </a:extLst>
          </p:cNvPr>
          <p:cNvSpPr txBox="1"/>
          <p:nvPr/>
        </p:nvSpPr>
        <p:spPr>
          <a:xfrm>
            <a:off x="7721065" y="5175463"/>
            <a:ext cx="213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학교 </a:t>
            </a:r>
            <a:r>
              <a:rPr lang="ko-KR" altLang="en-US" sz="2400" dirty="0" err="1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로드뷰</a:t>
            </a:r>
            <a:endParaRPr lang="ko-KR" altLang="en-US" sz="2400" dirty="0">
              <a:solidFill>
                <a:srgbClr val="827157"/>
              </a:solidFill>
              <a:latin typeface="a영고딕E" panose="02020600000000000000" pitchFamily="18" charset="-127"/>
              <a:ea typeface="a영고딕E" panose="02020600000000000000" pitchFamily="18" charset="-127"/>
            </a:endParaRPr>
          </a:p>
        </p:txBody>
      </p:sp>
      <p:pic>
        <p:nvPicPr>
          <p:cNvPr id="5122" name="Picture 2" descr="동물의 숲 시리즈/일반 주민/햄스터 - 나무위키">
            <a:extLst>
              <a:ext uri="{FF2B5EF4-FFF2-40B4-BE49-F238E27FC236}">
                <a16:creationId xmlns:a16="http://schemas.microsoft.com/office/drawing/2014/main" id="{E863D8F6-202A-4DA1-81F8-BC7CB2220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9" y="5167840"/>
            <a:ext cx="1142638" cy="148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우연히 구글 로드뷰에 순간포착된 동물들! : 네이버 포스트">
            <a:extLst>
              <a:ext uri="{FF2B5EF4-FFF2-40B4-BE49-F238E27FC236}">
                <a16:creationId xmlns:a16="http://schemas.microsoft.com/office/drawing/2014/main" id="{BECC03C6-AC49-40E9-889E-ED0CE88D9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262" y="2240678"/>
            <a:ext cx="3949854" cy="26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SM - 부산소마고 지원 서비스">
            <a:extLst>
              <a:ext uri="{FF2B5EF4-FFF2-40B4-BE49-F238E27FC236}">
                <a16:creationId xmlns:a16="http://schemas.microsoft.com/office/drawing/2014/main" id="{D1A5CE75-8F23-43AD-9578-6F2E8DBB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43" y="1866415"/>
            <a:ext cx="3346882" cy="334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D436B5-0273-4912-86AD-B0AEE590C0D2}"/>
              </a:ext>
            </a:extLst>
          </p:cNvPr>
          <p:cNvSpPr txBox="1"/>
          <p:nvPr/>
        </p:nvSpPr>
        <p:spPr>
          <a:xfrm>
            <a:off x="1657297" y="5164934"/>
            <a:ext cx="346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부산 </a:t>
            </a:r>
            <a:r>
              <a:rPr lang="ko-KR" altLang="en-US" sz="2400" dirty="0" err="1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소마고</a:t>
            </a:r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 지원 서비스</a:t>
            </a:r>
          </a:p>
        </p:txBody>
      </p:sp>
      <p:sp>
        <p:nvSpPr>
          <p:cNvPr id="5" name="화살표: 줄무늬가 있는 오른쪽 4">
            <a:extLst>
              <a:ext uri="{FF2B5EF4-FFF2-40B4-BE49-F238E27FC236}">
                <a16:creationId xmlns:a16="http://schemas.microsoft.com/office/drawing/2014/main" id="{AED47D9D-388B-4CB7-AC97-DC81631267A3}"/>
              </a:ext>
            </a:extLst>
          </p:cNvPr>
          <p:cNvSpPr/>
          <p:nvPr/>
        </p:nvSpPr>
        <p:spPr>
          <a:xfrm>
            <a:off x="5684333" y="3152991"/>
            <a:ext cx="823334" cy="923277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EB17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1408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조류이(가) 표시된 사진&#10;&#10;자동 생성된 설명">
            <a:extLst>
              <a:ext uri="{FF2B5EF4-FFF2-40B4-BE49-F238E27FC236}">
                <a16:creationId xmlns:a16="http://schemas.microsoft.com/office/drawing/2014/main" id="{E50E8AFC-6611-426F-AB5E-2610B2C64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6"/>
          <a:stretch/>
        </p:blipFill>
        <p:spPr>
          <a:xfrm>
            <a:off x="0" y="5279714"/>
            <a:ext cx="12192000" cy="1578286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CA097DF-8AF0-422A-801E-B82A4079420D}"/>
              </a:ext>
            </a:extLst>
          </p:cNvPr>
          <p:cNvSpPr/>
          <p:nvPr/>
        </p:nvSpPr>
        <p:spPr>
          <a:xfrm>
            <a:off x="533005" y="946683"/>
            <a:ext cx="11125990" cy="5335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91FD039-4E18-435D-9B5E-86BFF762DF4C}"/>
              </a:ext>
            </a:extLst>
          </p:cNvPr>
          <p:cNvSpPr/>
          <p:nvPr/>
        </p:nvSpPr>
        <p:spPr>
          <a:xfrm>
            <a:off x="768090" y="1147304"/>
            <a:ext cx="10655820" cy="491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9DB4670-873D-4A48-801C-2F3027FE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798" y="236014"/>
            <a:ext cx="4968126" cy="1526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9515AC-C1BB-46C9-BECC-EC3B737E9636}"/>
              </a:ext>
            </a:extLst>
          </p:cNvPr>
          <p:cNvSpPr txBox="1"/>
          <p:nvPr/>
        </p:nvSpPr>
        <p:spPr>
          <a:xfrm>
            <a:off x="4391025" y="666506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신디나루B" panose="02020600000000000000" pitchFamily="18" charset="-127"/>
                <a:ea typeface="a신디나루B" panose="02020600000000000000" pitchFamily="18" charset="-127"/>
              </a:rPr>
              <a:t>차별화 방법</a:t>
            </a:r>
          </a:p>
        </p:txBody>
      </p:sp>
      <p:pic>
        <p:nvPicPr>
          <p:cNvPr id="5124" name="Picture 4" descr="아이돌 애플 | 모동숲 인기 동물 검색">
            <a:extLst>
              <a:ext uri="{FF2B5EF4-FFF2-40B4-BE49-F238E27FC236}">
                <a16:creationId xmlns:a16="http://schemas.microsoft.com/office/drawing/2014/main" id="{70BAD711-A844-497D-B4F7-DA36034ED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608" y="5228052"/>
            <a:ext cx="966787" cy="141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36A4DF-59D5-4C99-A082-5F4CBB692DFB}"/>
              </a:ext>
            </a:extLst>
          </p:cNvPr>
          <p:cNvSpPr txBox="1"/>
          <p:nvPr/>
        </p:nvSpPr>
        <p:spPr>
          <a:xfrm>
            <a:off x="2135047" y="5252373"/>
            <a:ext cx="336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여러 </a:t>
            </a:r>
            <a:r>
              <a:rPr lang="ko-KR" altLang="en-US" sz="2400" dirty="0">
                <a:solidFill>
                  <a:srgbClr val="7B7265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학교</a:t>
            </a:r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 홈페이지</a:t>
            </a:r>
          </a:p>
        </p:txBody>
      </p:sp>
      <p:pic>
        <p:nvPicPr>
          <p:cNvPr id="5122" name="Picture 2" descr="동물의 숲 시리즈/일반 주민/햄스터 - 나무위키">
            <a:extLst>
              <a:ext uri="{FF2B5EF4-FFF2-40B4-BE49-F238E27FC236}">
                <a16:creationId xmlns:a16="http://schemas.microsoft.com/office/drawing/2014/main" id="{E863D8F6-202A-4DA1-81F8-BC7CB2220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9" y="5167840"/>
            <a:ext cx="1142638" cy="148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F6AA62-4826-451B-957A-6B5C888A4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585" y="1816889"/>
            <a:ext cx="3297189" cy="35764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3D8CA3-A615-4F70-9BBC-5C1A259E76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483" y="1963141"/>
            <a:ext cx="3466243" cy="33029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0ECD05-13E6-4E7C-AA1A-0537EBD68F78}"/>
              </a:ext>
            </a:extLst>
          </p:cNvPr>
          <p:cNvSpPr txBox="1"/>
          <p:nvPr/>
        </p:nvSpPr>
        <p:spPr>
          <a:xfrm>
            <a:off x="7495670" y="5262770"/>
            <a:ext cx="336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커뮤니티 </a:t>
            </a:r>
            <a:r>
              <a:rPr lang="ko-KR" altLang="en-US" sz="2400" dirty="0">
                <a:solidFill>
                  <a:srgbClr val="827157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시스템 도입</a:t>
            </a:r>
          </a:p>
        </p:txBody>
      </p:sp>
      <p:sp>
        <p:nvSpPr>
          <p:cNvPr id="19" name="화살표: 줄무늬가 있는 오른쪽 18">
            <a:extLst>
              <a:ext uri="{FF2B5EF4-FFF2-40B4-BE49-F238E27FC236}">
                <a16:creationId xmlns:a16="http://schemas.microsoft.com/office/drawing/2014/main" id="{1BF631A4-C03E-4EFF-9142-54F62DBBB6C9}"/>
              </a:ext>
            </a:extLst>
          </p:cNvPr>
          <p:cNvSpPr/>
          <p:nvPr/>
        </p:nvSpPr>
        <p:spPr>
          <a:xfrm>
            <a:off x="5684333" y="3152991"/>
            <a:ext cx="823334" cy="923277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EB17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77983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4404</TotalTime>
  <Words>116</Words>
  <Application>Microsoft Office PowerPoint</Application>
  <PresentationFormat>와이드스크린</PresentationFormat>
  <Paragraphs>63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a영고딕E</vt:lpstr>
      <vt:lpstr>Arial</vt:lpstr>
      <vt:lpstr>맑은 고딕</vt:lpstr>
      <vt:lpstr>타이포_달꽃 M</vt:lpstr>
      <vt:lpstr>a신디나루B</vt:lpstr>
      <vt:lpstr>Office 테마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jyejye_@naver.com</dc:creator>
  <cp:lastModifiedBy>우수경</cp:lastModifiedBy>
  <cp:revision>66</cp:revision>
  <dcterms:created xsi:type="dcterms:W3CDTF">2020-05-30T19:05:01Z</dcterms:created>
  <dcterms:modified xsi:type="dcterms:W3CDTF">2022-03-29T02:35:52Z</dcterms:modified>
</cp:coreProperties>
</file>